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9EB1-BA87-426D-8A27-0F35CA69EEBA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83B1F-657A-4235-81C6-6AD57820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4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9EB1-BA87-426D-8A27-0F35CA69EEBA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83B1F-657A-4235-81C6-6AD57820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22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9EB1-BA87-426D-8A27-0F35CA69EEBA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83B1F-657A-4235-81C6-6AD57820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9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9EB1-BA87-426D-8A27-0F35CA69EEBA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83B1F-657A-4235-81C6-6AD57820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65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9EB1-BA87-426D-8A27-0F35CA69EEBA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83B1F-657A-4235-81C6-6AD57820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7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9EB1-BA87-426D-8A27-0F35CA69EEBA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83B1F-657A-4235-81C6-6AD57820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12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9EB1-BA87-426D-8A27-0F35CA69EEBA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83B1F-657A-4235-81C6-6AD57820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3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9EB1-BA87-426D-8A27-0F35CA69EEBA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83B1F-657A-4235-81C6-6AD57820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0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9EB1-BA87-426D-8A27-0F35CA69EEBA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83B1F-657A-4235-81C6-6AD57820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48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9EB1-BA87-426D-8A27-0F35CA69EEBA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83B1F-657A-4235-81C6-6AD57820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98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9EB1-BA87-426D-8A27-0F35CA69EEBA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83B1F-657A-4235-81C6-6AD57820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2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59EB1-BA87-426D-8A27-0F35CA69EEBA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3B1F-657A-4235-81C6-6AD57820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8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slide" Target="slide4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en-US" sz="12500" b="1" dirty="0" smtClean="0">
                <a:latin typeface="Harrington" panose="04040505050A02020702" pitchFamily="82" charset="0"/>
              </a:rPr>
              <a:t>Vacations</a:t>
            </a:r>
            <a:endParaRPr lang="en-US" sz="12500" b="1" dirty="0">
              <a:latin typeface="Harrington" panose="04040505050A02020702" pitchFamily="82" charset="0"/>
            </a:endParaRPr>
          </a:p>
        </p:txBody>
      </p:sp>
      <p:sp>
        <p:nvSpPr>
          <p:cNvPr id="5" name="Action Button: Custom 4">
            <a:hlinkClick r:id="rId3" action="ppaction://hlinksldjump" highlightClick="1"/>
          </p:cNvPr>
          <p:cNvSpPr/>
          <p:nvPr/>
        </p:nvSpPr>
        <p:spPr>
          <a:xfrm rot="21232044">
            <a:off x="602673" y="2362200"/>
            <a:ext cx="2057400" cy="1371600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Harrington" panose="04040505050A02020702" pitchFamily="82" charset="0"/>
              </a:rPr>
              <a:t>Hawaii</a:t>
            </a:r>
            <a:endParaRPr lang="en-US" sz="3600" b="1" dirty="0">
              <a:latin typeface="Harrington" panose="04040505050A02020702" pitchFamily="82" charset="0"/>
            </a:endParaRPr>
          </a:p>
        </p:txBody>
      </p:sp>
      <p:sp>
        <p:nvSpPr>
          <p:cNvPr id="6" name="Action Button: Custom 5">
            <a:hlinkClick r:id="rId4" action="ppaction://hlinksldjump" highlightClick="1"/>
          </p:cNvPr>
          <p:cNvSpPr/>
          <p:nvPr/>
        </p:nvSpPr>
        <p:spPr>
          <a:xfrm rot="505398">
            <a:off x="3567545" y="2355273"/>
            <a:ext cx="2057400" cy="13716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Harrington" panose="04040505050A02020702" pitchFamily="82" charset="0"/>
              </a:rPr>
              <a:t>Suttons Bay</a:t>
            </a:r>
            <a:endParaRPr lang="en-US" sz="3600" b="1" dirty="0">
              <a:latin typeface="Harrington" panose="04040505050A02020702" pitchFamily="82" charset="0"/>
            </a:endParaRPr>
          </a:p>
        </p:txBody>
      </p:sp>
      <p:sp>
        <p:nvSpPr>
          <p:cNvPr id="7" name="Action Button: Custom 6">
            <a:hlinkClick r:id="" action="ppaction://noaction" highlightClick="1"/>
          </p:cNvPr>
          <p:cNvSpPr/>
          <p:nvPr/>
        </p:nvSpPr>
        <p:spPr>
          <a:xfrm rot="642535">
            <a:off x="602673" y="4648200"/>
            <a:ext cx="2057400" cy="1371600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Harrington" panose="04040505050A02020702" pitchFamily="82" charset="0"/>
              </a:rPr>
              <a:t>Colorado</a:t>
            </a:r>
            <a:endParaRPr lang="en-US" sz="3600" b="1" dirty="0">
              <a:latin typeface="Harrington" panose="04040505050A02020702" pitchFamily="82" charset="0"/>
            </a:endParaRPr>
          </a:p>
        </p:txBody>
      </p:sp>
      <p:sp>
        <p:nvSpPr>
          <p:cNvPr id="8" name="Action Button: Custom 7">
            <a:hlinkClick r:id="rId5" action="ppaction://hlinksldjump" highlightClick="1"/>
          </p:cNvPr>
          <p:cNvSpPr/>
          <p:nvPr/>
        </p:nvSpPr>
        <p:spPr>
          <a:xfrm rot="21071823">
            <a:off x="3581400" y="4648200"/>
            <a:ext cx="2057400" cy="1371600"/>
          </a:xfrm>
          <a:prstGeom prst="actionButtonBlank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Harrington" panose="04040505050A02020702" pitchFamily="82" charset="0"/>
              </a:rPr>
              <a:t>Boston</a:t>
            </a:r>
            <a:endParaRPr lang="en-US" sz="3600" b="1" dirty="0">
              <a:latin typeface="Harrington" panose="04040505050A02020702" pitchFamily="82" charset="0"/>
            </a:endParaRPr>
          </a:p>
        </p:txBody>
      </p:sp>
      <p:sp>
        <p:nvSpPr>
          <p:cNvPr id="9" name="Action Button: Custom 8">
            <a:hlinkClick r:id="rId6" action="ppaction://hlinksldjump" highlightClick="1"/>
          </p:cNvPr>
          <p:cNvSpPr/>
          <p:nvPr/>
        </p:nvSpPr>
        <p:spPr>
          <a:xfrm rot="21024263">
            <a:off x="6414655" y="2362200"/>
            <a:ext cx="2057400" cy="1371600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Harrington" panose="04040505050A02020702" pitchFamily="82" charset="0"/>
              </a:rPr>
              <a:t>Chicago</a:t>
            </a:r>
            <a:endParaRPr lang="en-US" sz="3600" b="1" dirty="0">
              <a:solidFill>
                <a:schemeClr val="tx1"/>
              </a:solidFill>
              <a:latin typeface="Harrington" panose="04040505050A02020702" pitchFamily="82" charset="0"/>
            </a:endParaRPr>
          </a:p>
        </p:txBody>
      </p:sp>
      <p:sp>
        <p:nvSpPr>
          <p:cNvPr id="10" name="Action Button: Custom 9">
            <a:hlinkClick r:id="rId7" action="ppaction://hlinksldjump" highlightClick="1"/>
          </p:cNvPr>
          <p:cNvSpPr/>
          <p:nvPr/>
        </p:nvSpPr>
        <p:spPr>
          <a:xfrm rot="748157">
            <a:off x="6449291" y="4655127"/>
            <a:ext cx="2057400" cy="1371600"/>
          </a:xfrm>
          <a:prstGeom prst="actionButtonBlan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Harrington" panose="04040505050A02020702" pitchFamily="82" charset="0"/>
              </a:rPr>
              <a:t>New Mexico</a:t>
            </a:r>
            <a:endParaRPr lang="en-US" sz="3600" b="1" dirty="0">
              <a:latin typeface="Harrington" panose="04040505050A02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64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96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Honolulu and Waikiki Beach</a:t>
            </a:r>
            <a:endParaRPr lang="en-US" sz="4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14400"/>
            <a:ext cx="4038600" cy="2692400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0" y="1066800"/>
            <a:ext cx="4572000" cy="5638800"/>
          </a:xfrm>
        </p:spPr>
        <p:txBody>
          <a:bodyPr>
            <a:normAutofit fontScale="85000" lnSpcReduction="20000"/>
          </a:bodyPr>
          <a:lstStyle/>
          <a:p>
            <a:pPr marL="285750" indent="-285750"/>
            <a:r>
              <a:rPr lang="en-US" dirty="0" smtClean="0"/>
              <a:t>Spring Break</a:t>
            </a:r>
          </a:p>
          <a:p>
            <a:pPr marL="285750" indent="-285750"/>
            <a:r>
              <a:rPr lang="en-US" dirty="0" smtClean="0"/>
              <a:t>My husband</a:t>
            </a:r>
          </a:p>
          <a:p>
            <a:pPr marL="285750" indent="-285750"/>
            <a:r>
              <a:rPr lang="en-US" dirty="0" smtClean="0"/>
              <a:t>First Class Surprise</a:t>
            </a:r>
          </a:p>
          <a:p>
            <a:pPr marL="285750" indent="-285750"/>
            <a:r>
              <a:rPr lang="en-US" dirty="0" smtClean="0"/>
              <a:t>Amazing weather (upper 70’s every day)</a:t>
            </a:r>
          </a:p>
          <a:p>
            <a:pPr marL="285750" indent="-285750"/>
            <a:r>
              <a:rPr lang="en-US" dirty="0" smtClean="0"/>
              <a:t>Snorkeling</a:t>
            </a:r>
          </a:p>
          <a:p>
            <a:pPr marL="285750" indent="-285750"/>
            <a:r>
              <a:rPr lang="en-US" dirty="0" smtClean="0"/>
              <a:t>Whale watching</a:t>
            </a:r>
          </a:p>
          <a:p>
            <a:pPr marL="285750" indent="-285750"/>
            <a:r>
              <a:rPr lang="en-US" dirty="0" smtClean="0"/>
              <a:t>Firework Cruise</a:t>
            </a:r>
          </a:p>
          <a:p>
            <a:pPr marL="285750" indent="-285750"/>
            <a:r>
              <a:rPr lang="en-US" dirty="0" smtClean="0"/>
              <a:t>Sunset Cruise</a:t>
            </a:r>
          </a:p>
          <a:p>
            <a:pPr marL="285750" indent="-285750"/>
            <a:r>
              <a:rPr lang="en-US" dirty="0" smtClean="0"/>
              <a:t>Hike up Diamond Head</a:t>
            </a:r>
          </a:p>
          <a:p>
            <a:pPr marL="285750" indent="-285750"/>
            <a:r>
              <a:rPr lang="en-US" dirty="0" smtClean="0"/>
              <a:t>Pearl Harbor</a:t>
            </a:r>
          </a:p>
          <a:p>
            <a:pPr marL="285750" indent="-285750"/>
            <a:r>
              <a:rPr lang="en-US" dirty="0" smtClean="0"/>
              <a:t>Swimming in Ocean and Pool</a:t>
            </a:r>
          </a:p>
          <a:p>
            <a:pPr marL="285750" indent="-285750"/>
            <a:r>
              <a:rPr lang="en-US" dirty="0" smtClean="0"/>
              <a:t>Amazing restaurants</a:t>
            </a:r>
          </a:p>
          <a:p>
            <a:pPr marL="285750" indent="-285750"/>
            <a:r>
              <a:rPr lang="en-US" dirty="0" err="1" smtClean="0"/>
              <a:t>TheBus</a:t>
            </a:r>
            <a:endParaRPr lang="en-US" dirty="0" smtClean="0"/>
          </a:p>
          <a:p>
            <a:pPr marL="285750" indent="-285750"/>
            <a:r>
              <a:rPr lang="en-US" dirty="0" smtClean="0"/>
              <a:t>Long Flight (10 and a half hours)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5" y="3581400"/>
            <a:ext cx="4368800" cy="3276600"/>
          </a:xfrm>
          <a:prstGeom prst="rect">
            <a:avLst/>
          </a:prstGeom>
        </p:spPr>
      </p:pic>
      <p:sp>
        <p:nvSpPr>
          <p:cNvPr id="11" name="Action Button: Home 10">
            <a:hlinkClick r:id="" action="ppaction://hlinkshowjump?jump=firstslide" highlightClick="1"/>
          </p:cNvPr>
          <p:cNvSpPr/>
          <p:nvPr/>
        </p:nvSpPr>
        <p:spPr>
          <a:xfrm>
            <a:off x="8305800" y="3276600"/>
            <a:ext cx="838200" cy="990600"/>
          </a:xfrm>
          <a:prstGeom prst="actionButtonHom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96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2400" y="3581400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Sunset and Pearl Harbor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7690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704" y="0"/>
            <a:ext cx="4724400" cy="1143000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Suttons Bay</a:t>
            </a:r>
            <a:endParaRPr lang="en-US" sz="6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6473" y="1059440"/>
            <a:ext cx="4800600" cy="5646160"/>
          </a:xfrm>
        </p:spPr>
        <p:txBody>
          <a:bodyPr/>
          <a:lstStyle/>
          <a:p>
            <a:r>
              <a:rPr lang="en-US" sz="4400" dirty="0" smtClean="0"/>
              <a:t>By Traverse City</a:t>
            </a:r>
          </a:p>
          <a:p>
            <a:r>
              <a:rPr lang="en-US" sz="4400" dirty="0" smtClean="0"/>
              <a:t>Condo on water</a:t>
            </a:r>
          </a:p>
          <a:p>
            <a:r>
              <a:rPr lang="en-US" sz="4400" dirty="0" smtClean="0"/>
              <a:t>Husband and family</a:t>
            </a:r>
          </a:p>
          <a:p>
            <a:r>
              <a:rPr lang="en-US" sz="4400" dirty="0" smtClean="0"/>
              <a:t>Boating</a:t>
            </a:r>
          </a:p>
          <a:p>
            <a:r>
              <a:rPr lang="en-US" sz="4400" dirty="0" smtClean="0"/>
              <a:t>Swimming</a:t>
            </a:r>
          </a:p>
          <a:p>
            <a:r>
              <a:rPr lang="en-US" sz="4400" dirty="0" smtClean="0"/>
              <a:t>Relaxing/reading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86" t="1353" r="18248" b="3427"/>
          <a:stretch/>
        </p:blipFill>
        <p:spPr>
          <a:xfrm>
            <a:off x="857159" y="909996"/>
            <a:ext cx="2590800" cy="2628167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903637"/>
            <a:ext cx="3238319" cy="2424113"/>
          </a:xfrm>
          <a:prstGeom prst="rect">
            <a:avLst/>
          </a:prstGeom>
        </p:spPr>
      </p:pic>
      <p:sp>
        <p:nvSpPr>
          <p:cNvPr id="9" name="Action Button: Home 8">
            <a:hlinkClick r:id="" action="ppaction://hlinkshowjump?jump=firstslide" highlightClick="1"/>
          </p:cNvPr>
          <p:cNvSpPr/>
          <p:nvPr/>
        </p:nvSpPr>
        <p:spPr>
          <a:xfrm>
            <a:off x="8077200" y="0"/>
            <a:ext cx="1066800" cy="990600"/>
          </a:xfrm>
          <a:prstGeom prst="actionButtonHome">
            <a:avLst/>
          </a:prstGeom>
          <a:pattFill prst="zigZ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19059" y="3503527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Boat Ride!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6327750"/>
            <a:ext cx="2800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Beach at the Condo!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7650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chemeClr val="bg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Chicago</a:t>
            </a:r>
            <a:endParaRPr lang="en-US" sz="8800" dirty="0">
              <a:solidFill>
                <a:schemeClr val="bg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9" t="4024" r="15894" b="17358"/>
          <a:stretch/>
        </p:blipFill>
        <p:spPr>
          <a:xfrm>
            <a:off x="1669473" y="1524000"/>
            <a:ext cx="2687184" cy="204354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562100"/>
            <a:ext cx="4191000" cy="50673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2"/>
                </a:solidFill>
              </a:rPr>
              <a:t>First Flight</a:t>
            </a:r>
          </a:p>
          <a:p>
            <a:r>
              <a:rPr lang="en-US" sz="4000" b="1" dirty="0" smtClean="0">
                <a:solidFill>
                  <a:schemeClr val="bg2"/>
                </a:solidFill>
              </a:rPr>
              <a:t>Deep dish pizza</a:t>
            </a:r>
          </a:p>
          <a:p>
            <a:r>
              <a:rPr lang="en-US" sz="4000" b="1" dirty="0" smtClean="0">
                <a:solidFill>
                  <a:schemeClr val="bg2"/>
                </a:solidFill>
              </a:rPr>
              <a:t>Lake Michigan</a:t>
            </a:r>
          </a:p>
          <a:p>
            <a:r>
              <a:rPr lang="en-US" sz="4000" b="1" dirty="0" smtClean="0">
                <a:solidFill>
                  <a:schemeClr val="bg2"/>
                </a:solidFill>
              </a:rPr>
              <a:t>Hershey Store</a:t>
            </a:r>
          </a:p>
          <a:p>
            <a:r>
              <a:rPr lang="en-US" sz="4000" b="1" dirty="0" smtClean="0">
                <a:solidFill>
                  <a:schemeClr val="bg2"/>
                </a:solidFill>
              </a:rPr>
              <a:t>Downtown</a:t>
            </a:r>
          </a:p>
          <a:p>
            <a:r>
              <a:rPr lang="en-US" sz="4000" b="1" dirty="0" smtClean="0">
                <a:solidFill>
                  <a:schemeClr val="bg2"/>
                </a:solidFill>
              </a:rPr>
              <a:t>Winter and Summer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733800"/>
            <a:ext cx="2743200" cy="20534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Action Button: Home 6">
            <a:hlinkClick r:id="" action="ppaction://hlinkshowjump?jump=firstslide" highlightClick="1"/>
          </p:cNvPr>
          <p:cNvSpPr/>
          <p:nvPr/>
        </p:nvSpPr>
        <p:spPr>
          <a:xfrm>
            <a:off x="3657600" y="5638800"/>
            <a:ext cx="990600" cy="1219200"/>
          </a:xfrm>
          <a:prstGeom prst="actionButtonHom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6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00B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Boston</a:t>
            </a:r>
            <a:endParaRPr 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4958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St. Patrick’s Day Parade</a:t>
            </a:r>
          </a:p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Cheers</a:t>
            </a:r>
          </a:p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Harvard</a:t>
            </a:r>
          </a:p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Boston Harbor</a:t>
            </a:r>
          </a:p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Oldest restaurant in America</a:t>
            </a:r>
          </a:p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History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6" t="11204" r="16335" b="19272"/>
          <a:stretch/>
        </p:blipFill>
        <p:spPr>
          <a:xfrm>
            <a:off x="5295585" y="4225399"/>
            <a:ext cx="1333815" cy="1855076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8" t="14988" r="9847" b="7371"/>
          <a:stretch/>
        </p:blipFill>
        <p:spPr>
          <a:xfrm>
            <a:off x="6629400" y="1143000"/>
            <a:ext cx="2286000" cy="28217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964780"/>
            <a:ext cx="2286000" cy="17112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286000"/>
            <a:ext cx="2590800" cy="1939399"/>
          </a:xfrm>
          <a:prstGeom prst="rect">
            <a:avLst/>
          </a:prstGeom>
        </p:spPr>
      </p:pic>
      <p:sp>
        <p:nvSpPr>
          <p:cNvPr id="9" name="Action Button: Home 8">
            <a:hlinkClick r:id="" action="ppaction://hlinkshowjump?jump=firstslide" highlightClick="1"/>
          </p:cNvPr>
          <p:cNvSpPr/>
          <p:nvPr/>
        </p:nvSpPr>
        <p:spPr>
          <a:xfrm>
            <a:off x="3962400" y="5943600"/>
            <a:ext cx="914400" cy="914400"/>
          </a:xfrm>
          <a:prstGeom prst="actionButtonHome">
            <a:avLst/>
          </a:prstGeom>
          <a:pattFill prst="pct25">
            <a:fgClr>
              <a:srgbClr val="00B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6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New Mexico</a:t>
            </a:r>
            <a:endParaRPr 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3733800" cy="52578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House on mountain</a:t>
            </a:r>
          </a:p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Monster Jeep</a:t>
            </a:r>
          </a:p>
          <a:p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Canyon 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drives</a:t>
            </a:r>
          </a:p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Sandia Peak Tram</a:t>
            </a:r>
          </a:p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Owl Bar</a:t>
            </a:r>
          </a:p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Pete’s Mexican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36" t="10292" r="21270" b="7833"/>
          <a:stretch/>
        </p:blipFill>
        <p:spPr>
          <a:xfrm>
            <a:off x="3657600" y="1676400"/>
            <a:ext cx="3201250" cy="304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56" t="9731" r="22525"/>
          <a:stretch/>
        </p:blipFill>
        <p:spPr>
          <a:xfrm>
            <a:off x="6689684" y="3657600"/>
            <a:ext cx="2454316" cy="3200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97" t="23736" r="4545" b="14445"/>
          <a:stretch/>
        </p:blipFill>
        <p:spPr>
          <a:xfrm>
            <a:off x="3352800" y="4872089"/>
            <a:ext cx="3222314" cy="197205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8153400" y="1828800"/>
            <a:ext cx="990600" cy="1066800"/>
          </a:xfrm>
          <a:prstGeom prst="actionButtonHom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1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42672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Colorado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819400"/>
            <a:ext cx="3886200" cy="3352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If you are just picking one place you’d do it like this.</a:t>
            </a:r>
            <a:endParaRPr lang="en-US" sz="4400" b="1" dirty="0"/>
          </a:p>
        </p:txBody>
      </p:sp>
      <p:sp>
        <p:nvSpPr>
          <p:cNvPr id="4" name="Action Button: Custom 3">
            <a:hlinkClick r:id="" action="ppaction://noaction" highlightClick="1"/>
          </p:cNvPr>
          <p:cNvSpPr/>
          <p:nvPr/>
        </p:nvSpPr>
        <p:spPr>
          <a:xfrm>
            <a:off x="6248400" y="304800"/>
            <a:ext cx="2057400" cy="13716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Map</a:t>
            </a:r>
            <a:endParaRPr lang="en-US" sz="4800" dirty="0"/>
          </a:p>
        </p:txBody>
      </p:sp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3886200" y="1905000"/>
            <a:ext cx="2362200" cy="13716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Activities</a:t>
            </a:r>
            <a:endParaRPr lang="en-US" sz="4400" dirty="0"/>
          </a:p>
        </p:txBody>
      </p:sp>
      <p:sp>
        <p:nvSpPr>
          <p:cNvPr id="6" name="Action Button: Custom 5">
            <a:hlinkClick r:id="" action="ppaction://noaction" highlightClick="1"/>
          </p:cNvPr>
          <p:cNvSpPr/>
          <p:nvPr/>
        </p:nvSpPr>
        <p:spPr>
          <a:xfrm>
            <a:off x="6736773" y="2244437"/>
            <a:ext cx="2057400" cy="13716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Pictures</a:t>
            </a:r>
            <a:endParaRPr lang="en-US" sz="4400" dirty="0"/>
          </a:p>
        </p:txBody>
      </p:sp>
      <p:sp>
        <p:nvSpPr>
          <p:cNvPr id="7" name="Action Button: Custom 6">
            <a:hlinkClick r:id="" action="ppaction://noaction" highlightClick="1"/>
          </p:cNvPr>
          <p:cNvSpPr/>
          <p:nvPr/>
        </p:nvSpPr>
        <p:spPr>
          <a:xfrm>
            <a:off x="4267200" y="3643746"/>
            <a:ext cx="2133600" cy="123305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People</a:t>
            </a:r>
            <a:endParaRPr lang="en-US" sz="4000" dirty="0"/>
          </a:p>
        </p:txBody>
      </p:sp>
      <p:sp>
        <p:nvSpPr>
          <p:cNvPr id="8" name="Action Button: Custom 7">
            <a:hlinkClick r:id="" action="ppaction://noaction" highlightClick="1"/>
          </p:cNvPr>
          <p:cNvSpPr/>
          <p:nvPr/>
        </p:nvSpPr>
        <p:spPr>
          <a:xfrm>
            <a:off x="6736773" y="3886200"/>
            <a:ext cx="2133600" cy="123305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Climate</a:t>
            </a:r>
            <a:endParaRPr lang="en-US" sz="4000" dirty="0"/>
          </a:p>
        </p:txBody>
      </p:sp>
      <p:sp>
        <p:nvSpPr>
          <p:cNvPr id="9" name="Action Button: Custom 8">
            <a:hlinkClick r:id="" action="ppaction://noaction" highlightClick="1"/>
          </p:cNvPr>
          <p:cNvSpPr/>
          <p:nvPr/>
        </p:nvSpPr>
        <p:spPr>
          <a:xfrm>
            <a:off x="4267200" y="5368635"/>
            <a:ext cx="2133600" cy="123305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Culture</a:t>
            </a:r>
            <a:endParaRPr lang="en-US" sz="4000" dirty="0"/>
          </a:p>
        </p:txBody>
      </p:sp>
      <p:sp>
        <p:nvSpPr>
          <p:cNvPr id="10" name="Action Button: Custom 9">
            <a:hlinkClick r:id="" action="ppaction://noaction" highlightClick="1"/>
          </p:cNvPr>
          <p:cNvSpPr/>
          <p:nvPr/>
        </p:nvSpPr>
        <p:spPr>
          <a:xfrm>
            <a:off x="6719455" y="5424054"/>
            <a:ext cx="2064327" cy="123305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When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8305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C 3.33333E-6 0.0331 0.02708 0.05995 0.06007 0.05995 C 0.09896 0.05995 0.11302 0.03009 0.11892 0.01204 L 0.125 -0.01204 C 0.13107 -0.03009 0.146 -0.05995 0.18993 -0.05995 C 0.21805 -0.05995 0.25 -0.0331 0.25 -3.7037E-7 C 0.25 0.0331 0.21805 0.05995 0.18993 0.05995 C 0.146 0.05995 0.13107 0.03009 0.125 0.01204 L 0.11892 -0.01204 C 0.11302 -0.03009 0.09896 -0.05995 0.06007 -0.05995 C 0.02708 -0.05995 3.33333E-6 -0.0331 3.33333E-6 -3.7037E-7 Z " pathEditMode="relative" rAng="0" ptsTypes="ffFfff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150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Vacations</vt:lpstr>
      <vt:lpstr>Honolulu and Waikiki Beach</vt:lpstr>
      <vt:lpstr>Suttons Bay</vt:lpstr>
      <vt:lpstr>Chicago</vt:lpstr>
      <vt:lpstr>Boston</vt:lpstr>
      <vt:lpstr>New Mexico</vt:lpstr>
      <vt:lpstr>Colorado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Vacations</dc:title>
  <dc:creator>Administrator</dc:creator>
  <cp:lastModifiedBy>Administrator</cp:lastModifiedBy>
  <cp:revision>19</cp:revision>
  <dcterms:created xsi:type="dcterms:W3CDTF">2013-12-10T15:43:22Z</dcterms:created>
  <dcterms:modified xsi:type="dcterms:W3CDTF">2014-02-24T12:30:23Z</dcterms:modified>
</cp:coreProperties>
</file>