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3" r:id="rId8"/>
    <p:sldId id="262" r:id="rId9"/>
    <p:sldId id="266" r:id="rId10"/>
    <p:sldId id="267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8DD0E5"/>
    <a:srgbClr val="3E1F00"/>
    <a:srgbClr val="261300"/>
    <a:srgbClr val="D60093"/>
    <a:srgbClr val="F9A9D1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34EB-BAC2-4E1F-A419-9836FFC46F9F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5528-8EF4-419F-88AC-3C1F80FBE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69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34EB-BAC2-4E1F-A419-9836FFC46F9F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5528-8EF4-419F-88AC-3C1F80FBE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1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34EB-BAC2-4E1F-A419-9836FFC46F9F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5528-8EF4-419F-88AC-3C1F80FBE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032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34EB-BAC2-4E1F-A419-9836FFC46F9F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5528-8EF4-419F-88AC-3C1F80FBE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289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34EB-BAC2-4E1F-A419-9836FFC46F9F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5528-8EF4-419F-88AC-3C1F80FBE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19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34EB-BAC2-4E1F-A419-9836FFC46F9F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5528-8EF4-419F-88AC-3C1F80FBE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51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34EB-BAC2-4E1F-A419-9836FFC46F9F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5528-8EF4-419F-88AC-3C1F80FBE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19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34EB-BAC2-4E1F-A419-9836FFC46F9F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5528-8EF4-419F-88AC-3C1F80FBE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6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34EB-BAC2-4E1F-A419-9836FFC46F9F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5528-8EF4-419F-88AC-3C1F80FBE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347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34EB-BAC2-4E1F-A419-9836FFC46F9F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5528-8EF4-419F-88AC-3C1F80FBE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047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34EB-BAC2-4E1F-A419-9836FFC46F9F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5528-8EF4-419F-88AC-3C1F80FBE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901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734EB-BAC2-4E1F-A419-9836FFC46F9F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25528-8EF4-419F-88AC-3C1F80FBE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92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hyperlink" Target="http://www.google.com/" TargetMode="External"/><Relationship Id="rId7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slide" Target="slide4.xml"/><Relationship Id="rId5" Type="http://schemas.openxmlformats.org/officeDocument/2006/relationships/image" Target="../media/image2.png"/><Relationship Id="rId4" Type="http://schemas.openxmlformats.org/officeDocument/2006/relationships/slide" Target="slide2.xml"/><Relationship Id="rId9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Relationship Id="rId4" Type="http://schemas.openxmlformats.org/officeDocument/2006/relationships/slide" Target="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1417638"/>
          </a:xfrm>
        </p:spPr>
        <p:txBody>
          <a:bodyPr>
            <a:noAutofit/>
          </a:bodyPr>
          <a:lstStyle/>
          <a:p>
            <a:r>
              <a:rPr lang="en-US" sz="8800" dirty="0" smtClean="0">
                <a:latin typeface="Harlow Solid Italic" panose="04030604020F02020D02" pitchFamily="82" charset="0"/>
                <a:hlinkClick r:id="rId3"/>
              </a:rPr>
              <a:t>The Holidays!</a:t>
            </a:r>
            <a:endParaRPr lang="en-US" sz="8800" dirty="0">
              <a:latin typeface="Harlow Solid Italic" panose="04030604020F02020D02" pitchFamily="82" charset="0"/>
            </a:endParaRPr>
          </a:p>
        </p:txBody>
      </p:sp>
      <p:sp>
        <p:nvSpPr>
          <p:cNvPr id="5" name="Action Button: Custom 4">
            <a:hlinkClick r:id="" action="ppaction://noaction" highlightClick="1"/>
          </p:cNvPr>
          <p:cNvSpPr/>
          <p:nvPr/>
        </p:nvSpPr>
        <p:spPr>
          <a:xfrm>
            <a:off x="3235151" y="1450679"/>
            <a:ext cx="2327449" cy="1452287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101600" cap="sq" cmpd="dbl">
            <a:solidFill>
              <a:schemeClr val="tx1"/>
            </a:solidFill>
            <a:prstDash val="lgDashDot"/>
            <a:bevel/>
          </a:ln>
          <a:scene3d>
            <a:camera prst="orthographicFront"/>
            <a:lightRig rig="threePt" dir="t"/>
          </a:scene3d>
          <a:sp3d>
            <a:bevelT w="127000" h="101600" prst="riblet"/>
            <a:bevelB w="127000" h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  <a:latin typeface="Chiller" panose="04020404031007020602" pitchFamily="82" charset="0"/>
                <a:cs typeface="Arial" panose="020B0604020202020204" pitchFamily="34" charset="0"/>
              </a:rPr>
              <a:t>Halloween</a:t>
            </a:r>
            <a:endParaRPr lang="en-US" sz="5400" b="1" dirty="0">
              <a:solidFill>
                <a:schemeClr val="tx1"/>
              </a:solidFill>
              <a:latin typeface="Chiller" panose="04020404031007020602" pitchFamily="82" charset="0"/>
              <a:cs typeface="Arial" panose="020B0604020202020204" pitchFamily="34" charset="0"/>
            </a:endParaRPr>
          </a:p>
        </p:txBody>
      </p:sp>
      <p:sp>
        <p:nvSpPr>
          <p:cNvPr id="10" name="Action Button: Custom 9">
            <a:hlinkClick r:id="" action="ppaction://noaction" highlightClick="1"/>
          </p:cNvPr>
          <p:cNvSpPr/>
          <p:nvPr/>
        </p:nvSpPr>
        <p:spPr>
          <a:xfrm rot="20963208">
            <a:off x="671344" y="4509538"/>
            <a:ext cx="2590800" cy="1676400"/>
          </a:xfrm>
          <a:prstGeom prst="actionButtonBlank">
            <a:avLst/>
          </a:prstGeom>
          <a:solidFill>
            <a:srgbClr val="FFFF00"/>
          </a:solidFill>
          <a:ln w="76200">
            <a:solidFill>
              <a:schemeClr val="accent6">
                <a:lumMod val="75000"/>
              </a:schemeClr>
            </a:solidFill>
            <a:prstDash val="dash"/>
          </a:ln>
          <a:scene3d>
            <a:camera prst="orthographicFront"/>
            <a:lightRig rig="threePt" dir="t"/>
          </a:scene3d>
          <a:sp3d>
            <a:bevelT w="88900" h="88900" prst="angle"/>
            <a:bevelB w="88900" h="889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Britannic Bold" panose="020B0903060703020204" pitchFamily="34" charset="0"/>
                <a:cs typeface="Arial" panose="020B0604020202020204" pitchFamily="34" charset="0"/>
              </a:rPr>
              <a:t>Thanksgiving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Britannic Bold" panose="020B0903060703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ction Button: Custom 10">
            <a:hlinkClick r:id="" action="ppaction://noaction" highlightClick="1"/>
          </p:cNvPr>
          <p:cNvSpPr/>
          <p:nvPr/>
        </p:nvSpPr>
        <p:spPr>
          <a:xfrm rot="676373">
            <a:off x="6135958" y="4477431"/>
            <a:ext cx="2652541" cy="1868508"/>
          </a:xfrm>
          <a:prstGeom prst="actionButtonBlank">
            <a:avLst/>
          </a:prstGeom>
          <a:pattFill prst="pct20">
            <a:fgClr>
              <a:srgbClr val="00B050"/>
            </a:fgClr>
            <a:bgClr>
              <a:schemeClr val="bg1"/>
            </a:bgClr>
          </a:pattFill>
          <a:ln w="1016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00B05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St. Patty’s Day</a:t>
            </a:r>
            <a:endParaRPr lang="en-US" sz="4400" dirty="0">
              <a:solidFill>
                <a:srgbClr val="00B050"/>
              </a:solidFill>
              <a:latin typeface="Calisto MT" panose="02040603050505030304" pitchFamily="18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henderl\AppData\Local\Microsoft\Windows\Temporary Internet Files\Content.IE5\HA714UNI\tree1c[1]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4467">
            <a:off x="6781800" y="1576582"/>
            <a:ext cx="1374272" cy="217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enderl\AppData\Local\Microsoft\Windows\Temporary Internet Files\Content.IE5\3WX0305T\basic-red-heart[1]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11998">
            <a:off x="3753494" y="3850931"/>
            <a:ext cx="1923093" cy="1923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henderl\AppData\Local\Microsoft\Windows\Temporary Internet Files\Content.IE5\1OBAZCYU\Easter-Bunny[1].gif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42189">
            <a:off x="573762" y="1856347"/>
            <a:ext cx="2093238" cy="209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768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6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>
            <a:noAutofit/>
          </a:bodyPr>
          <a:lstStyle/>
          <a:p>
            <a:r>
              <a:rPr lang="en-US" sz="12000" dirty="0" smtClean="0">
                <a:latin typeface="Brush Script MT" panose="03060802040406070304" pitchFamily="66" charset="0"/>
              </a:rPr>
              <a:t>Teresa</a:t>
            </a:r>
            <a:endParaRPr lang="en-US" sz="12000" dirty="0">
              <a:latin typeface="Brush Script MT" panose="03060802040406070304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828800"/>
            <a:ext cx="4038600" cy="4038600"/>
          </a:xfrm>
          <a:ln w="57150">
            <a:solidFill>
              <a:schemeClr val="accent6">
                <a:lumMod val="75000"/>
              </a:schemeClr>
            </a:solidFill>
            <a:prstDash val="sysDash"/>
          </a:ln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762000"/>
            <a:ext cx="3733800" cy="5791200"/>
          </a:xfrm>
        </p:spPr>
        <p:txBody>
          <a:bodyPr>
            <a:normAutofit/>
          </a:bodyPr>
          <a:lstStyle/>
          <a:p>
            <a:r>
              <a:rPr lang="en-US" sz="5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Adventurous</a:t>
            </a:r>
          </a:p>
          <a:p>
            <a:r>
              <a:rPr lang="en-US" sz="5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Handy</a:t>
            </a:r>
          </a:p>
          <a:p>
            <a:r>
              <a:rPr lang="en-US" sz="5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Outdoors</a:t>
            </a:r>
          </a:p>
          <a:p>
            <a:r>
              <a:rPr lang="en-US" sz="5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Travel</a:t>
            </a:r>
          </a:p>
          <a:p>
            <a:r>
              <a:rPr lang="en-US" sz="5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Married</a:t>
            </a:r>
          </a:p>
          <a:p>
            <a:r>
              <a:rPr lang="en-US" sz="5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10 years</a:t>
            </a:r>
          </a:p>
          <a:p>
            <a:endParaRPr lang="en-US" dirty="0"/>
          </a:p>
        </p:txBody>
      </p:sp>
      <p:sp>
        <p:nvSpPr>
          <p:cNvPr id="3" name="Action Button: Home 2">
            <a:hlinkClick r:id="rId3" action="ppaction://hlinksldjump" highlightClick="1"/>
          </p:cNvPr>
          <p:cNvSpPr/>
          <p:nvPr/>
        </p:nvSpPr>
        <p:spPr>
          <a:xfrm>
            <a:off x="4419600" y="6324600"/>
            <a:ext cx="533400" cy="533400"/>
          </a:xfrm>
          <a:prstGeom prst="actionButtonHome">
            <a:avLst/>
          </a:prstGeom>
          <a:pattFill prst="pct5">
            <a:fgClr>
              <a:schemeClr val="accent6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78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94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Carrie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24000"/>
            <a:ext cx="4572000" cy="4876800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Comic Sans MS" panose="030F0702030302020204" pitchFamily="66" charset="0"/>
              </a:rPr>
              <a:t>Cooking/Baking</a:t>
            </a:r>
          </a:p>
          <a:p>
            <a:r>
              <a:rPr lang="en-US" sz="4400" dirty="0" smtClean="0">
                <a:latin typeface="Comic Sans MS" panose="030F0702030302020204" pitchFamily="66" charset="0"/>
              </a:rPr>
              <a:t>Funny</a:t>
            </a:r>
          </a:p>
          <a:p>
            <a:r>
              <a:rPr lang="en-US" sz="4400" dirty="0" smtClean="0">
                <a:latin typeface="Comic Sans MS" panose="030F0702030302020204" pitchFamily="66" charset="0"/>
              </a:rPr>
              <a:t>Sarcastic</a:t>
            </a:r>
          </a:p>
          <a:p>
            <a:r>
              <a:rPr lang="en-US" sz="4400" dirty="0" smtClean="0">
                <a:latin typeface="Comic Sans MS" panose="030F0702030302020204" pitchFamily="66" charset="0"/>
              </a:rPr>
              <a:t>Independent</a:t>
            </a:r>
          </a:p>
          <a:p>
            <a:r>
              <a:rPr lang="en-US" sz="4400" dirty="0" smtClean="0">
                <a:latin typeface="Comic Sans MS" panose="030F0702030302020204" pitchFamily="66" charset="0"/>
              </a:rPr>
              <a:t>Caring</a:t>
            </a:r>
          </a:p>
          <a:p>
            <a:r>
              <a:rPr lang="en-US" sz="4400" dirty="0" smtClean="0">
                <a:latin typeface="Comic Sans MS" panose="030F0702030302020204" pitchFamily="66" charset="0"/>
              </a:rPr>
              <a:t>30+ years</a:t>
            </a:r>
            <a:endParaRPr lang="en-US" sz="44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C:\Users\henderl\AppData\Local\Microsoft\Windows\Temporary Internet Files\Content.IE5\23A3BSWA\MM900356720[1].gif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209800"/>
            <a:ext cx="3566319" cy="3566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ction Button: Home 3">
            <a:hlinkClick r:id="rId3" action="ppaction://hlinksldjump" highlightClick="1"/>
          </p:cNvPr>
          <p:cNvSpPr/>
          <p:nvPr/>
        </p:nvSpPr>
        <p:spPr>
          <a:xfrm>
            <a:off x="4191000" y="5867400"/>
            <a:ext cx="990600" cy="990600"/>
          </a:xfrm>
          <a:prstGeom prst="actionButtonHome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87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rgbClr val="FF0000"/>
          </a:fgClr>
          <a:bgClr>
            <a:srgbClr val="00B05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417638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C00000"/>
                </a:solidFill>
                <a:latin typeface="Brush Script MT" panose="03060802040406070304" pitchFamily="66" charset="0"/>
              </a:rPr>
              <a:t>Christmas</a:t>
            </a:r>
            <a:endParaRPr lang="en-US" sz="9600" dirty="0">
              <a:solidFill>
                <a:srgbClr val="C00000"/>
              </a:solidFill>
              <a:latin typeface="Brush Script MT" panose="030608020404060703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46482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 smtClean="0">
                <a:solidFill>
                  <a:srgbClr val="C00000"/>
                </a:solidFill>
                <a:latin typeface="Bell MT" panose="02020503060305020303" pitchFamily="18" charset="0"/>
              </a:rPr>
              <a:t>5 Christmases</a:t>
            </a:r>
          </a:p>
          <a:p>
            <a:r>
              <a:rPr lang="en-US" sz="4400" dirty="0" smtClean="0">
                <a:solidFill>
                  <a:srgbClr val="C00000"/>
                </a:solidFill>
                <a:latin typeface="Bell MT" panose="02020503060305020303" pitchFamily="18" charset="0"/>
              </a:rPr>
              <a:t>Our families &amp; friends</a:t>
            </a:r>
          </a:p>
          <a:p>
            <a:r>
              <a:rPr lang="en-US" sz="4400" dirty="0" smtClean="0">
                <a:solidFill>
                  <a:srgbClr val="C00000"/>
                </a:solidFill>
                <a:latin typeface="Bell MT" panose="02020503060305020303" pitchFamily="18" charset="0"/>
              </a:rPr>
              <a:t>All through December</a:t>
            </a:r>
          </a:p>
          <a:p>
            <a:r>
              <a:rPr lang="en-US" sz="4400" dirty="0" smtClean="0">
                <a:solidFill>
                  <a:srgbClr val="C00000"/>
                </a:solidFill>
                <a:latin typeface="Bell MT" panose="02020503060305020303" pitchFamily="18" charset="0"/>
              </a:rPr>
              <a:t>Multiple trees</a:t>
            </a:r>
          </a:p>
          <a:p>
            <a:r>
              <a:rPr lang="en-US" sz="4400" dirty="0" smtClean="0">
                <a:solidFill>
                  <a:srgbClr val="C00000"/>
                </a:solidFill>
                <a:latin typeface="Bell MT" panose="02020503060305020303" pitchFamily="18" charset="0"/>
              </a:rPr>
              <a:t>Decorating Cookies</a:t>
            </a:r>
          </a:p>
          <a:p>
            <a:r>
              <a:rPr lang="en-US" sz="4400" dirty="0" smtClean="0">
                <a:solidFill>
                  <a:srgbClr val="C00000"/>
                </a:solidFill>
                <a:latin typeface="Bell MT" panose="02020503060305020303" pitchFamily="18" charset="0"/>
              </a:rPr>
              <a:t>Holiday movies</a:t>
            </a:r>
            <a:endParaRPr lang="en-US" sz="4400" dirty="0">
              <a:solidFill>
                <a:srgbClr val="C00000"/>
              </a:solidFill>
              <a:latin typeface="Bell MT" panose="02020503060305020303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399" y="1272381"/>
            <a:ext cx="4189213" cy="5585619"/>
          </a:xfrm>
          <a:effectLst>
            <a:softEdge rad="317500"/>
          </a:effectLst>
        </p:spPr>
      </p:pic>
      <p:sp>
        <p:nvSpPr>
          <p:cNvPr id="7" name="Action Button: Home 6">
            <a:hlinkClick r:id="" action="ppaction://hlinkshowjump?jump=firstslide" highlightClick="1"/>
          </p:cNvPr>
          <p:cNvSpPr/>
          <p:nvPr/>
        </p:nvSpPr>
        <p:spPr>
          <a:xfrm>
            <a:off x="8534400" y="6019800"/>
            <a:ext cx="609600" cy="838200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63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3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0"/>
            <a:ext cx="3124200" cy="1341438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D60093"/>
                </a:solidFill>
                <a:latin typeface="Curlz MT" panose="04040404050702020202" pitchFamily="82" charset="0"/>
              </a:rPr>
              <a:t>Easter</a:t>
            </a:r>
            <a:endParaRPr lang="en-US" sz="9600" b="1" dirty="0">
              <a:solidFill>
                <a:srgbClr val="D60093"/>
              </a:solidFill>
              <a:latin typeface="Curlz MT" panose="04040404050702020202" pitchFamily="8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267200"/>
            <a:ext cx="4419600" cy="2590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D60093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Decorate and dye eggs</a:t>
            </a:r>
          </a:p>
          <a:p>
            <a:r>
              <a:rPr lang="en-US" sz="4000" b="1" dirty="0" smtClean="0">
                <a:solidFill>
                  <a:srgbClr val="D60093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Easter egg hunt</a:t>
            </a:r>
          </a:p>
          <a:p>
            <a:r>
              <a:rPr lang="en-US" sz="4000" b="1" dirty="0" smtClean="0">
                <a:solidFill>
                  <a:srgbClr val="D60093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Tons of food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7818" y="4012601"/>
            <a:ext cx="44196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rgbClr val="D60093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Family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rgbClr val="D60093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One on Easter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rgbClr val="D60093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Church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rgbClr val="D60093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Bunny cake!!!</a:t>
            </a:r>
          </a:p>
          <a:p>
            <a:endParaRPr lang="en-US" dirty="0"/>
          </a:p>
        </p:txBody>
      </p:sp>
      <p:sp>
        <p:nvSpPr>
          <p:cNvPr id="7" name="Action Button: Home 6">
            <a:hlinkClick r:id="" action="ppaction://hlinkshowjump?jump=firstslide" highlightClick="1"/>
          </p:cNvPr>
          <p:cNvSpPr/>
          <p:nvPr/>
        </p:nvSpPr>
        <p:spPr>
          <a:xfrm>
            <a:off x="8382000" y="6096000"/>
            <a:ext cx="762000" cy="748145"/>
          </a:xfrm>
          <a:prstGeom prst="actionButtonHome">
            <a:avLst/>
          </a:prstGeom>
          <a:solidFill>
            <a:srgbClr val="D600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051" y="-1"/>
            <a:ext cx="6040949" cy="4012601"/>
          </a:xfrm>
        </p:spPr>
      </p:pic>
    </p:spTree>
    <p:extLst>
      <p:ext uri="{BB962C8B-B14F-4D97-AF65-F5344CB8AC3E}">
        <p14:creationId xmlns:p14="http://schemas.microsoft.com/office/powerpoint/2010/main" val="8541539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3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3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3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3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05800" cy="1341438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latin typeface="Bradley Hand ITC" panose="03070402050302030203" pitchFamily="66" charset="0"/>
              </a:rPr>
              <a:t>Valentine’s Day</a:t>
            </a:r>
            <a:endParaRPr lang="en-US" sz="8800" b="1" dirty="0">
              <a:latin typeface="Bradley Hand ITC" panose="03070402050302030203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3616"/>
            <a:ext cx="4205531" cy="5614384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14800" cy="48768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Bradley Hand ITC" panose="03070402050302030203" pitchFamily="66" charset="0"/>
              </a:rPr>
              <a:t>Usually February 14</a:t>
            </a:r>
          </a:p>
          <a:p>
            <a:r>
              <a:rPr lang="en-US" sz="4400" b="1" dirty="0" smtClean="0">
                <a:latin typeface="Bradley Hand ITC" panose="03070402050302030203" pitchFamily="66" charset="0"/>
              </a:rPr>
              <a:t>Flowers</a:t>
            </a:r>
          </a:p>
          <a:p>
            <a:r>
              <a:rPr lang="en-US" sz="4400" b="1" dirty="0" smtClean="0">
                <a:latin typeface="Bradley Hand ITC" panose="03070402050302030203" pitchFamily="66" charset="0"/>
              </a:rPr>
              <a:t>Candy</a:t>
            </a:r>
          </a:p>
          <a:p>
            <a:r>
              <a:rPr lang="en-US" sz="4400" b="1" dirty="0" smtClean="0">
                <a:latin typeface="Bradley Hand ITC" panose="03070402050302030203" pitchFamily="66" charset="0"/>
              </a:rPr>
              <a:t>Card</a:t>
            </a:r>
          </a:p>
          <a:p>
            <a:r>
              <a:rPr lang="en-US" sz="4400" b="1" dirty="0" smtClean="0">
                <a:latin typeface="Bradley Hand ITC" panose="03070402050302030203" pitchFamily="66" charset="0"/>
              </a:rPr>
              <a:t>Dinner out</a:t>
            </a:r>
          </a:p>
          <a:p>
            <a:endParaRPr lang="en-US" dirty="0"/>
          </a:p>
        </p:txBody>
      </p:sp>
      <p:sp>
        <p:nvSpPr>
          <p:cNvPr id="6" name="Action Button: Home 5">
            <a:hlinkClick r:id="" action="ppaction://hlinkshowjump?jump=firstslide" highlightClick="1"/>
          </p:cNvPr>
          <p:cNvSpPr/>
          <p:nvPr/>
        </p:nvSpPr>
        <p:spPr>
          <a:xfrm>
            <a:off x="8534400" y="6096000"/>
            <a:ext cx="609600" cy="762000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225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agBrick">
          <a:fgClr>
            <a:schemeClr val="accent1"/>
          </a:fgClr>
          <a:bgClr>
            <a:schemeClr val="accent5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41438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3E1F00"/>
                </a:solidFill>
                <a:latin typeface="Arial Black" panose="020B0A04020102020204" pitchFamily="34" charset="0"/>
              </a:rPr>
              <a:t>Snorkeling</a:t>
            </a:r>
            <a:endParaRPr lang="en-US" sz="9600" dirty="0">
              <a:solidFill>
                <a:srgbClr val="3E1F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Action Button: Custom 5">
            <a:hlinkClick r:id="rId2" action="ppaction://hlinksldjump" highlightClick="1"/>
          </p:cNvPr>
          <p:cNvSpPr/>
          <p:nvPr/>
        </p:nvSpPr>
        <p:spPr>
          <a:xfrm rot="20455824">
            <a:off x="351683" y="1805927"/>
            <a:ext cx="2743200" cy="1524000"/>
          </a:xfrm>
          <a:prstGeom prst="actionButtonBlank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Materials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7" name="Action Button: Custom 6">
            <a:hlinkClick r:id="rId4" action="ppaction://hlinksldjump" highlightClick="1"/>
          </p:cNvPr>
          <p:cNvSpPr/>
          <p:nvPr/>
        </p:nvSpPr>
        <p:spPr>
          <a:xfrm rot="20201001">
            <a:off x="6050576" y="1759279"/>
            <a:ext cx="2743200" cy="1524000"/>
          </a:xfrm>
          <a:prstGeom prst="actionButtonBlank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Beginning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8" name="Action Button: Custom 7">
            <a:hlinkClick r:id="rId5" action="ppaction://hlinksldjump" highlightClick="1"/>
          </p:cNvPr>
          <p:cNvSpPr/>
          <p:nvPr/>
        </p:nvSpPr>
        <p:spPr>
          <a:xfrm>
            <a:off x="3289353" y="2907855"/>
            <a:ext cx="2743200" cy="1524000"/>
          </a:xfrm>
          <a:prstGeom prst="actionButtonBlank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Favorite Part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9" name="Action Button: Custom 8">
            <a:hlinkClick r:id="" action="ppaction://noaction" highlightClick="1"/>
          </p:cNvPr>
          <p:cNvSpPr/>
          <p:nvPr/>
        </p:nvSpPr>
        <p:spPr>
          <a:xfrm rot="1294834">
            <a:off x="341248" y="4215016"/>
            <a:ext cx="2743200" cy="1524000"/>
          </a:xfrm>
          <a:prstGeom prst="actionButtonBlank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With who?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10" name="Action Button: Custom 9">
            <a:hlinkClick r:id="" action="ppaction://noaction" highlightClick="1"/>
          </p:cNvPr>
          <p:cNvSpPr/>
          <p:nvPr/>
        </p:nvSpPr>
        <p:spPr>
          <a:xfrm rot="1294834">
            <a:off x="6056045" y="4337272"/>
            <a:ext cx="2743200" cy="1524000"/>
          </a:xfrm>
          <a:prstGeom prst="actionButtonBlank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Location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11" name="Action Button: Custom 10">
            <a:hlinkClick r:id="" action="ppaction://noaction" highlightClick="1"/>
          </p:cNvPr>
          <p:cNvSpPr/>
          <p:nvPr/>
        </p:nvSpPr>
        <p:spPr>
          <a:xfrm>
            <a:off x="3191269" y="5181600"/>
            <a:ext cx="2743200" cy="1524000"/>
          </a:xfrm>
          <a:prstGeom prst="actionButtonBlank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Procedure</a:t>
            </a: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0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82000" cy="1417638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Arial Black" panose="020B0A04020102020204" pitchFamily="34" charset="0"/>
              </a:rPr>
              <a:t>What you need</a:t>
            </a:r>
            <a:endParaRPr lang="en-US" sz="7200" dirty="0">
              <a:latin typeface="Arial Black" panose="020B0A04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752600"/>
            <a:ext cx="39624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 smtClean="0">
                <a:latin typeface="Arial Black" panose="020B0A04020102020204" pitchFamily="34" charset="0"/>
              </a:rPr>
              <a:t>Mask</a:t>
            </a:r>
          </a:p>
          <a:p>
            <a:r>
              <a:rPr lang="en-US" sz="4400" dirty="0" smtClean="0">
                <a:latin typeface="Arial Black" panose="020B0A04020102020204" pitchFamily="34" charset="0"/>
              </a:rPr>
              <a:t>Snorkel</a:t>
            </a:r>
          </a:p>
          <a:p>
            <a:r>
              <a:rPr lang="en-US" sz="4400" dirty="0" smtClean="0">
                <a:latin typeface="Arial Black" panose="020B0A04020102020204" pitchFamily="34" charset="0"/>
              </a:rPr>
              <a:t>Flippers</a:t>
            </a:r>
          </a:p>
          <a:p>
            <a:r>
              <a:rPr lang="en-US" sz="4400" dirty="0" smtClean="0">
                <a:latin typeface="Arial Black" panose="020B0A04020102020204" pitchFamily="34" charset="0"/>
              </a:rPr>
              <a:t>Towel</a:t>
            </a:r>
          </a:p>
          <a:p>
            <a:r>
              <a:rPr lang="en-US" sz="4400" dirty="0" smtClean="0">
                <a:latin typeface="Arial Black" panose="020B0A04020102020204" pitchFamily="34" charset="0"/>
              </a:rPr>
              <a:t>Sunscreen</a:t>
            </a:r>
          </a:p>
          <a:p>
            <a:r>
              <a:rPr lang="en-US" sz="4400" dirty="0" smtClean="0">
                <a:latin typeface="Arial Black" panose="020B0A04020102020204" pitchFamily="34" charset="0"/>
              </a:rPr>
              <a:t>Underwater camera</a:t>
            </a:r>
            <a:endParaRPr lang="en-US" sz="4400" dirty="0">
              <a:latin typeface="Arial Black" panose="020B0A04020102020204" pitchFamily="34" charset="0"/>
            </a:endParaRPr>
          </a:p>
        </p:txBody>
      </p:sp>
      <p:pic>
        <p:nvPicPr>
          <p:cNvPr id="1028" name="Picture 4" descr="C:\Users\teacher\AppData\Local\Microsoft\Windows\Temporary Internet Files\Content.IE5\NO05TA7G\MC900294320[1]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862" y="1981200"/>
            <a:ext cx="4591203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ction Button: Home 5">
            <a:hlinkClick r:id="rId4" action="ppaction://hlinksldjump" highlightClick="1"/>
          </p:cNvPr>
          <p:cNvSpPr/>
          <p:nvPr/>
        </p:nvSpPr>
        <p:spPr>
          <a:xfrm>
            <a:off x="4495800" y="6172200"/>
            <a:ext cx="762000" cy="685800"/>
          </a:xfrm>
          <a:prstGeom prst="actionButtonHom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37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UpDiag">
          <a:fgClr>
            <a:srgbClr val="8DD0E5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417638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Comic Sans MS" panose="030F0702030302020204" pitchFamily="66" charset="0"/>
              </a:rPr>
              <a:t>The beginning</a:t>
            </a:r>
            <a:endParaRPr lang="en-US" sz="80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752600"/>
            <a:ext cx="4495800" cy="502920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Comic Sans MS" panose="030F0702030302020204" pitchFamily="66" charset="0"/>
              </a:rPr>
              <a:t>First time in Puerto Vallarta, Mexico</a:t>
            </a:r>
          </a:p>
          <a:p>
            <a:r>
              <a:rPr lang="en-US" sz="4000" dirty="0" smtClean="0">
                <a:latin typeface="Comic Sans MS" panose="030F0702030302020204" pitchFamily="66" charset="0"/>
              </a:rPr>
              <a:t>Spring Break</a:t>
            </a:r>
          </a:p>
          <a:p>
            <a:r>
              <a:rPr lang="en-US" sz="4000" dirty="0" smtClean="0">
                <a:latin typeface="Comic Sans MS" panose="030F0702030302020204" pitchFamily="66" charset="0"/>
              </a:rPr>
              <a:t>Senior Year</a:t>
            </a:r>
          </a:p>
          <a:p>
            <a:r>
              <a:rPr lang="en-US" sz="4000" dirty="0" smtClean="0">
                <a:latin typeface="Comic Sans MS" panose="030F0702030302020204" pitchFamily="66" charset="0"/>
              </a:rPr>
              <a:t>4 Friends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905" y="2057400"/>
            <a:ext cx="4703168" cy="3354926"/>
          </a:xfrm>
        </p:spPr>
      </p:pic>
      <p:sp>
        <p:nvSpPr>
          <p:cNvPr id="6" name="5-Point Star 5"/>
          <p:cNvSpPr/>
          <p:nvPr/>
        </p:nvSpPr>
        <p:spPr>
          <a:xfrm>
            <a:off x="6085609" y="4156364"/>
            <a:ext cx="228600" cy="3048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Action Button: Home 3">
            <a:hlinkClick r:id="rId3" action="ppaction://hlinksldjump" highlightClick="1"/>
          </p:cNvPr>
          <p:cNvSpPr/>
          <p:nvPr/>
        </p:nvSpPr>
        <p:spPr>
          <a:xfrm>
            <a:off x="4038600" y="6096000"/>
            <a:ext cx="685800" cy="762000"/>
          </a:xfrm>
          <a:prstGeom prst="actionButtonHome">
            <a:avLst/>
          </a:prstGeom>
          <a:pattFill prst="dashUpDiag">
            <a:fgClr>
              <a:srgbClr val="8DD0E5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5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0"/>
            <a:ext cx="43434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Kristen ITC" pitchFamily="66" charset="0"/>
              </a:rPr>
              <a:t>Favorite Part</a:t>
            </a:r>
            <a:endParaRPr lang="en-US" sz="4800" b="1" dirty="0">
              <a:latin typeface="Kristen ITC" pitchFamily="66" charset="0"/>
            </a:endParaRPr>
          </a:p>
        </p:txBody>
      </p:sp>
      <p:pic>
        <p:nvPicPr>
          <p:cNvPr id="4" name="Content Placeholder 3" descr="Octopus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0" y="762000"/>
            <a:ext cx="4572000" cy="6096000"/>
          </a:xfrm>
        </p:spPr>
      </p:pic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800600" y="1524000"/>
            <a:ext cx="4191000" cy="5181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Berlin Sans FB" pitchFamily="34" charset="0"/>
                <a:cs typeface="Arial" pitchFamily="34" charset="0"/>
              </a:rPr>
              <a:t>Met an octopus and many other amazing creatures</a:t>
            </a:r>
          </a:p>
          <a:p>
            <a:pPr marL="0" indent="0">
              <a:buNone/>
            </a:pPr>
            <a:endParaRPr lang="en-US" sz="800" dirty="0" smtClean="0">
              <a:latin typeface="Berlin Sans FB" pitchFamily="34" charset="0"/>
              <a:cs typeface="Arial" pitchFamily="34" charset="0"/>
            </a:endParaRPr>
          </a:p>
          <a:p>
            <a:r>
              <a:rPr lang="en-US" sz="4000" dirty="0">
                <a:latin typeface="Berlin Sans FB" pitchFamily="34" charset="0"/>
                <a:cs typeface="Arial" pitchFamily="34" charset="0"/>
              </a:rPr>
              <a:t>G</a:t>
            </a:r>
            <a:r>
              <a:rPr lang="en-US" sz="4000" dirty="0" smtClean="0">
                <a:latin typeface="Berlin Sans FB" pitchFamily="34" charset="0"/>
                <a:cs typeface="Arial" pitchFamily="34" charset="0"/>
              </a:rPr>
              <a:t>iant </a:t>
            </a:r>
            <a:r>
              <a:rPr lang="en-US" sz="4000" dirty="0">
                <a:latin typeface="Berlin Sans FB" pitchFamily="34" charset="0"/>
                <a:cs typeface="Arial" pitchFamily="34" charset="0"/>
              </a:rPr>
              <a:t>S</a:t>
            </a:r>
            <a:r>
              <a:rPr lang="en-US" sz="4000" dirty="0" smtClean="0">
                <a:latin typeface="Berlin Sans FB" pitchFamily="34" charset="0"/>
                <a:cs typeface="Arial" pitchFamily="34" charset="0"/>
              </a:rPr>
              <a:t>ea </a:t>
            </a:r>
            <a:r>
              <a:rPr lang="en-US" sz="4000" dirty="0">
                <a:latin typeface="Berlin Sans FB" pitchFamily="34" charset="0"/>
                <a:cs typeface="Arial" pitchFamily="34" charset="0"/>
              </a:rPr>
              <a:t>T</a:t>
            </a:r>
            <a:r>
              <a:rPr lang="en-US" sz="4000" dirty="0" smtClean="0">
                <a:latin typeface="Berlin Sans FB" pitchFamily="34" charset="0"/>
                <a:cs typeface="Arial" pitchFamily="34" charset="0"/>
              </a:rPr>
              <a:t>urtle swam right by</a:t>
            </a:r>
            <a:endParaRPr lang="en-US" sz="4000" dirty="0">
              <a:latin typeface="Berlin Sans FB" pitchFamily="34" charset="0"/>
              <a:cs typeface="Arial" pitchFamily="34" charset="0"/>
            </a:endParaRPr>
          </a:p>
        </p:txBody>
      </p:sp>
      <p:sp>
        <p:nvSpPr>
          <p:cNvPr id="3" name="Action Button: Home 2">
            <a:hlinkClick r:id="rId4" action="ppaction://hlinksldjump" highlightClick="1"/>
          </p:cNvPr>
          <p:cNvSpPr/>
          <p:nvPr/>
        </p:nvSpPr>
        <p:spPr>
          <a:xfrm>
            <a:off x="4572000" y="6172200"/>
            <a:ext cx="685800" cy="685800"/>
          </a:xfrm>
          <a:prstGeom prst="actionButtonHom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84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41438"/>
          </a:xfrm>
        </p:spPr>
        <p:txBody>
          <a:bodyPr>
            <a:noAutofit/>
          </a:bodyPr>
          <a:lstStyle/>
          <a:p>
            <a:r>
              <a:rPr lang="en-US" sz="12500" dirty="0" smtClean="0">
                <a:latin typeface="Arial Black" panose="020B0A04020102020204" pitchFamily="34" charset="0"/>
              </a:rPr>
              <a:t>Friends</a:t>
            </a:r>
            <a:endParaRPr lang="en-US" sz="12500" dirty="0">
              <a:latin typeface="Arial Black" panose="020B0A04020102020204" pitchFamily="34" charset="0"/>
            </a:endParaRPr>
          </a:p>
        </p:txBody>
      </p:sp>
      <p:sp>
        <p:nvSpPr>
          <p:cNvPr id="3" name="Action Button: Custom 2">
            <a:hlinkClick r:id="rId2" action="ppaction://hlinksldjump" highlightClick="1"/>
          </p:cNvPr>
          <p:cNvSpPr/>
          <p:nvPr/>
        </p:nvSpPr>
        <p:spPr>
          <a:xfrm rot="21240808">
            <a:off x="307517" y="1689276"/>
            <a:ext cx="3124200" cy="1676400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convex"/>
            <a:bevelB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Brush Script MT" panose="03060802040406070304" pitchFamily="66" charset="0"/>
              </a:rPr>
              <a:t>Teresa</a:t>
            </a:r>
            <a:endParaRPr lang="en-US" sz="6000" dirty="0">
              <a:latin typeface="Brush Script MT" panose="03060802040406070304" pitchFamily="66" charset="0"/>
            </a:endParaRPr>
          </a:p>
        </p:txBody>
      </p:sp>
      <p:sp>
        <p:nvSpPr>
          <p:cNvPr id="4" name="Action Button: Custom 3">
            <a:hlinkClick r:id="" action="ppaction://noaction" highlightClick="1"/>
          </p:cNvPr>
          <p:cNvSpPr/>
          <p:nvPr/>
        </p:nvSpPr>
        <p:spPr>
          <a:xfrm rot="480624">
            <a:off x="5903593" y="1563205"/>
            <a:ext cx="2819400" cy="168829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Brush Script MT" panose="03060802040406070304" pitchFamily="66" charset="0"/>
              </a:rPr>
              <a:t>Steph</a:t>
            </a:r>
            <a:endParaRPr lang="en-US" sz="6000" dirty="0">
              <a:latin typeface="Brush Script MT" panose="03060802040406070304" pitchFamily="66" charset="0"/>
            </a:endParaRPr>
          </a:p>
        </p:txBody>
      </p:sp>
      <p:sp>
        <p:nvSpPr>
          <p:cNvPr id="5" name="Action Button: Custom 4">
            <a:hlinkClick r:id="" action="ppaction://noaction" highlightClick="1"/>
          </p:cNvPr>
          <p:cNvSpPr/>
          <p:nvPr/>
        </p:nvSpPr>
        <p:spPr>
          <a:xfrm rot="480624">
            <a:off x="276332" y="4082910"/>
            <a:ext cx="2819400" cy="168829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Brush Script MT" panose="03060802040406070304" pitchFamily="66" charset="0"/>
              </a:rPr>
              <a:t>Leslie</a:t>
            </a:r>
            <a:endParaRPr lang="en-US" sz="6000" dirty="0">
              <a:latin typeface="Brush Script MT" panose="03060802040406070304" pitchFamily="66" charset="0"/>
            </a:endParaRPr>
          </a:p>
        </p:txBody>
      </p:sp>
      <p:sp>
        <p:nvSpPr>
          <p:cNvPr id="6" name="Action Button: Custom 5">
            <a:hlinkClick r:id="" action="ppaction://noaction" highlightClick="1"/>
          </p:cNvPr>
          <p:cNvSpPr/>
          <p:nvPr/>
        </p:nvSpPr>
        <p:spPr>
          <a:xfrm rot="20696626">
            <a:off x="3013316" y="2744568"/>
            <a:ext cx="2819400" cy="168829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Brush Script MT" panose="03060802040406070304" pitchFamily="66" charset="0"/>
              </a:rPr>
              <a:t>Linds</a:t>
            </a:r>
            <a:endParaRPr lang="en-US" sz="6000" dirty="0">
              <a:latin typeface="Brush Script MT" panose="03060802040406070304" pitchFamily="66" charset="0"/>
            </a:endParaRPr>
          </a:p>
        </p:txBody>
      </p:sp>
      <p:sp>
        <p:nvSpPr>
          <p:cNvPr id="7" name="Action Button: Custom 6">
            <a:hlinkClick r:id="" action="ppaction://noaction" highlightClick="1"/>
          </p:cNvPr>
          <p:cNvSpPr/>
          <p:nvPr/>
        </p:nvSpPr>
        <p:spPr>
          <a:xfrm rot="816248">
            <a:off x="6130960" y="3551218"/>
            <a:ext cx="2819400" cy="168829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Brush Script MT" panose="03060802040406070304" pitchFamily="66" charset="0"/>
              </a:rPr>
              <a:t>Jaime</a:t>
            </a:r>
            <a:endParaRPr lang="en-US" sz="6000" dirty="0">
              <a:latin typeface="Brush Script MT" panose="03060802040406070304" pitchFamily="66" charset="0"/>
            </a:endParaRPr>
          </a:p>
        </p:txBody>
      </p:sp>
      <p:sp>
        <p:nvSpPr>
          <p:cNvPr id="8" name="Action Button: Custom 7">
            <a:hlinkClick r:id="rId3" action="ppaction://hlinksldjump" highlightClick="1"/>
          </p:cNvPr>
          <p:cNvSpPr/>
          <p:nvPr/>
        </p:nvSpPr>
        <p:spPr>
          <a:xfrm rot="666090">
            <a:off x="3646778" y="4914067"/>
            <a:ext cx="2819400" cy="168829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Brush Script MT" panose="03060802040406070304" pitchFamily="66" charset="0"/>
              </a:rPr>
              <a:t>Carrie</a:t>
            </a:r>
            <a:endParaRPr lang="en-US" sz="6000" dirty="0"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62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</TotalTime>
  <Words>129</Words>
  <Application>Microsoft Office PowerPoint</Application>
  <PresentationFormat>On-screen Show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Holidays!</vt:lpstr>
      <vt:lpstr>Christmas</vt:lpstr>
      <vt:lpstr>Easter</vt:lpstr>
      <vt:lpstr>Valentine’s Day</vt:lpstr>
      <vt:lpstr>Snorkeling</vt:lpstr>
      <vt:lpstr>What you need</vt:lpstr>
      <vt:lpstr>The beginning</vt:lpstr>
      <vt:lpstr>Favorite Part</vt:lpstr>
      <vt:lpstr>Friends</vt:lpstr>
      <vt:lpstr>Teresa</vt:lpstr>
      <vt:lpstr>Carrie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Holidays!</dc:title>
  <dc:creator>Administrator</dc:creator>
  <cp:lastModifiedBy>henderl</cp:lastModifiedBy>
  <cp:revision>29</cp:revision>
  <dcterms:created xsi:type="dcterms:W3CDTF">2013-10-03T12:51:43Z</dcterms:created>
  <dcterms:modified xsi:type="dcterms:W3CDTF">2015-06-01T12:16:37Z</dcterms:modified>
</cp:coreProperties>
</file>